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64" r:id="rId3"/>
    <p:sldId id="265" r:id="rId4"/>
    <p:sldId id="266" r:id="rId5"/>
    <p:sldId id="267" r:id="rId6"/>
    <p:sldId id="268" r:id="rId7"/>
    <p:sldId id="269" r:id="rId8"/>
    <p:sldId id="270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84021" autoAdjust="0"/>
  </p:normalViewPr>
  <p:slideViewPr>
    <p:cSldViewPr snapToGrid="0">
      <p:cViewPr varScale="1">
        <p:scale>
          <a:sx n="57" d="100"/>
          <a:sy n="57" d="100"/>
        </p:scale>
        <p:origin x="101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61053-4197-41E6-8DF8-612524C4978B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2B1EB-6138-4649-9370-2EDD12728E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2119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這是我自己畫的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485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目標：主角綾目前是創作搖滾歌手，目前雖然小有名氣但從未公開演出，他希望有朝一日能成為獨當一面的獨立搖滾歌手，用自己創作的歌曲去感動更多人。</a:t>
            </a:r>
            <a:endParaRPr lang="en-US" altLang="zh-TW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外觀上是紅髮雙馬尾的女高中生，因為小時候曾經經歷恐攻事件，身體有一半是人造的，因此眼睛是一半金一半黑</a:t>
            </a:r>
            <a:endParaRPr lang="en-US" altLang="zh-TW" dirty="0" smtClean="0"/>
          </a:p>
          <a:p>
            <a:r>
              <a:rPr lang="zh-TW" altLang="en-US" dirty="0" smtClean="0">
                <a:effectLst/>
              </a:rPr>
              <a:t>他的音樂是結合電子吉他，平日總是透過網路分享自己的創作，靈感也是透過在網路上默默觀察人群發想，請幫我根據以上資訊生成圖片。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201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阻礙：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他在陰暗的房間看電腦，然後他哭了</a:t>
            </a: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6530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努力：有五個人在練習室，也包括綾，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可以加入其他細節，例如他們手中拿著的樂器或是練習室內部的佈置。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4962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結果：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1934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意外</a:t>
            </a:r>
            <a:r>
              <a:rPr lang="zh-TW" altLang="en-US" dirty="0" smtClean="0"/>
              <a:t>：</a:t>
            </a: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紅髮雙馬尾的女生，右眼是灰色，左眼是金色，用日本動漫風格生成圖片，正在講電話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6141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轉彎</a:t>
            </a:r>
            <a:r>
              <a:rPr lang="zh-TW" altLang="en-US" dirty="0" smtClean="0"/>
              <a:t>：</a:t>
            </a: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藍色頭髮的男生朋友，用日本動漫風格生成圖片，背景是舞台後台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6784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結局：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5947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0395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1430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90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329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7166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74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871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6997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468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0435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2252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2AD13-C0F1-48FA-BAC9-68A799B756F1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0588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7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528320"/>
            <a:ext cx="4602480" cy="4795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72087" y="624069"/>
            <a:ext cx="268732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36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自我介紹</a:t>
            </a:r>
            <a:endParaRPr lang="zh-TW" altLang="en-US" sz="36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37954" y="1400559"/>
            <a:ext cx="2650572" cy="374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08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7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528320"/>
            <a:ext cx="4602480" cy="4795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0600" y="777875"/>
            <a:ext cx="268732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目標</a:t>
            </a:r>
          </a:p>
        </p:txBody>
      </p:sp>
      <p:pic>
        <p:nvPicPr>
          <p:cNvPr id="2050" name="Picture 2" descr="Thumbnail Image A red-haired girl with twin tails, one eye black and the other gold, playing an electric guitar on stage. She is a rock singer who shares her creations online and gets inspiration from observing people on the internet. The pupil of her right eye is grey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143" y="1856903"/>
            <a:ext cx="3144193" cy="314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816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7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528320"/>
            <a:ext cx="4602480" cy="4795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0600" y="777875"/>
            <a:ext cx="268732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阻礙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156" y="1850916"/>
            <a:ext cx="3156167" cy="315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4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7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528320"/>
            <a:ext cx="4602480" cy="4795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0600" y="777875"/>
            <a:ext cx="268732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努力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/>
          <a:srcRect r="23246"/>
          <a:stretch/>
        </p:blipFill>
        <p:spPr>
          <a:xfrm flipH="1">
            <a:off x="1444021" y="2001836"/>
            <a:ext cx="2837485" cy="2854711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021" y="1977605"/>
            <a:ext cx="2902790" cy="290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79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7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528320"/>
            <a:ext cx="4602480" cy="4795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0600" y="777875"/>
            <a:ext cx="268732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結果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995" y="1946755"/>
            <a:ext cx="2964490" cy="296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03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11151"/>
            <a:ext cx="12192000" cy="6858000"/>
          </a:xfrm>
          <a:prstGeom prst="rect">
            <a:avLst/>
          </a:prstGeom>
          <a:blipFill dpi="0" rotWithShape="1">
            <a:blip r:embed="rId3">
              <a:alphaModFix amt="97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528320"/>
            <a:ext cx="4602480" cy="4795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0600" y="777875"/>
            <a:ext cx="268732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意外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989" y="1774971"/>
            <a:ext cx="3123616" cy="312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140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7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528320"/>
            <a:ext cx="4602480" cy="4795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0600" y="777875"/>
            <a:ext cx="2687320" cy="1325563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轉彎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818" y="1701403"/>
            <a:ext cx="3227102" cy="32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11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7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528320"/>
            <a:ext cx="4602480" cy="4795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0600" y="777875"/>
            <a:ext cx="2687320" cy="1325563"/>
          </a:xfrm>
        </p:spPr>
        <p:txBody>
          <a:bodyPr>
            <a:normAutofit/>
          </a:bodyPr>
          <a:lstStyle/>
          <a:p>
            <a:r>
              <a:rPr lang="zh-TW" altLang="en-US" sz="3600" dirty="0" smtClean="0">
                <a:latin typeface="jf open 粉圓 1.1" panose="020F0500000000000000" pitchFamily="34" charset="-120"/>
                <a:ea typeface="jf open 粉圓 1.1" panose="020F0500000000000000" pitchFamily="34" charset="-120"/>
              </a:rPr>
              <a:t>結局</a:t>
            </a:r>
            <a:endParaRPr lang="zh-TW" altLang="en-US" sz="3600" dirty="0">
              <a:latin typeface="jf open 粉圓 1.1" panose="020F0500000000000000" pitchFamily="34" charset="-120"/>
              <a:ea typeface="jf open 粉圓 1.1" panose="020F0500000000000000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756" y="1865848"/>
            <a:ext cx="3248908" cy="324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0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234</Words>
  <Application>Microsoft Office PowerPoint</Application>
  <PresentationFormat>寬螢幕</PresentationFormat>
  <Paragraphs>26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jf open 粉圓 1.1</vt:lpstr>
      <vt:lpstr>新細明體</vt:lpstr>
      <vt:lpstr>Arial</vt:lpstr>
      <vt:lpstr>Calibri</vt:lpstr>
      <vt:lpstr>Calibri Light</vt:lpstr>
      <vt:lpstr>Office 佈景主題</vt:lpstr>
      <vt:lpstr>自我介紹</vt:lpstr>
      <vt:lpstr>目標</vt:lpstr>
      <vt:lpstr>阻礙</vt:lpstr>
      <vt:lpstr>努力</vt:lpstr>
      <vt:lpstr>結果</vt:lpstr>
      <vt:lpstr>意外</vt:lpstr>
      <vt:lpstr>轉彎</vt:lpstr>
      <vt:lpstr>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蔡昀珊</dc:creator>
  <cp:lastModifiedBy>蔡昀珊</cp:lastModifiedBy>
  <cp:revision>19</cp:revision>
  <dcterms:created xsi:type="dcterms:W3CDTF">2024-10-10T06:34:58Z</dcterms:created>
  <dcterms:modified xsi:type="dcterms:W3CDTF">2024-10-12T06:44:02Z</dcterms:modified>
</cp:coreProperties>
</file>

<file path=docProps/thumbnail.jpeg>
</file>